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2DAA-E978-41E9-AD9B-0EAA39200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5D1F0B-B61B-4ADB-B29D-F15229282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C6C7C-5BEC-4139-A8ED-BD49830C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3AB53-DFE8-454D-AF2E-58A8E69B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A815C-E243-4AA7-9AE5-64D97F7E4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3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C9E46-4F09-4992-BCA5-CB84031E2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E8A8C-3E01-4CF9-BB10-0DA95C616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D1DF2-5BA7-4F5D-A5DF-1E59D9480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6D7A5-C02B-4723-85A3-C9B956EC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47270-9EAC-4276-B893-F454A8E53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2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59A1F0-0F64-4553-925A-034ED2FB5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155AA-D3A6-4EA2-989A-5DAC0B4C4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6176-5383-4A20-BA27-617331650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03C4A-C9C2-4DF5-8A78-844080182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28DF1-61CA-4EED-AB0F-97F57B08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2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A50A-3461-4705-8A7A-65812C2B7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7C555-01D6-482A-9BF0-C06AB985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3015E-EE3F-4BE7-9E27-B66D906E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6D47B-13EB-4CCA-856F-79AA9C1BA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CC9CD-B42D-43BC-8F75-B27B60694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9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87F4-7EEB-45D7-8861-89E77B84A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6C546-6C74-4CD7-B13A-02F3CB4F8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8C129-2411-40E3-AACB-F56B1D0A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2BD6D-4D3F-4132-ABFE-0AA748C8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51F31-FD3E-4247-BAD2-CB38DF725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09FCB-F628-4EDC-A152-998C470C7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23AF1-EEA1-44E6-A157-02DAFF7D9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07D47-AEFD-45BA-B9BA-31315754A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7CCB7-1E2E-494A-8490-10356E53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A5D97-EB35-4735-99BE-229B330F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63299-8B15-4338-B5E2-C860BB00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7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36E67-1FA5-4069-B8D7-EFBCB3446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C3054-23A6-4BCA-A638-B4E6B323E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38AE1-45F9-46F9-A837-2E311AD08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8FCA09-1824-49C2-AD94-E322813F4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636AED-24D0-4F22-8685-E303ACD2D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6C8436-4CD4-4557-A2F7-CC4BC936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872D4-1026-4B53-A7DD-877BBFFE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CB71E6-3ED3-4047-BE81-6C315B7E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8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3B8B3-7E10-4150-ABC0-AB64B9B43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DF0F79-2940-47A9-A6E2-905D103E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A218CD-D79D-4015-B60C-C4C833D0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87FC8-1463-4421-BC34-CA7C364DF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6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301656-8727-49DA-9F26-0FB572A7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CE072F-32BD-44CB-9605-7C667F2F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C57C3-6D65-47BC-8F5C-66F65ADCA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0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BB70-9CCC-4F93-9FE9-DD74F2904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084CC-812B-4BC5-B35D-C968579A2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061BE-9DF8-49DF-81E9-E5FEA8D1D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FD35A-7715-4900-B0F3-319448B2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35351-F323-45F8-8BA4-AAB878EF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2A6BD-70DF-485F-AC74-8F94F49DB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00AE-BDD5-4DE3-BAC0-A5FBCE7C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B1071E-00E1-47ED-B32B-B6EB06224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59FBD6-E363-4C0A-A9EF-29424B10A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FEF5C-9FBE-4D0C-8689-E74B80C24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7F845-F0ED-48BD-9C10-4F6248E4C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D7A69-9B96-48D3-9587-1E1D0004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48E34-BC51-4FB6-91F5-3DC0C66C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62DEE-829B-43D6-9BAA-8236EF7E0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7555F-4AFE-445F-AAB3-61F88D465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A2A3C-00C5-4F4E-8DF8-81F4CF48E7E5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C4250-EFBD-4D63-8D3B-2079E69FE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576F0-A8B4-40E3-98C5-2015865F1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B8FA-1809-4BA1-AB89-6D416123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3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8480-8FD0-4712-9C6A-D3E97B77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It is required </a:t>
            </a:r>
            <a:br>
              <a:rPr lang="en-US" sz="4400" dirty="0"/>
            </a:br>
            <a:r>
              <a:rPr lang="en-US" sz="4400" dirty="0"/>
              <a:t>You do awake your faith. Then all stand still;</a:t>
            </a:r>
            <a:br>
              <a:rPr lang="en-US" sz="4400" dirty="0"/>
            </a:br>
            <a:r>
              <a:rPr lang="en-US" sz="4400" dirty="0"/>
              <a:t>Or those that think it is unlawful business</a:t>
            </a:r>
            <a:br>
              <a:rPr lang="en-US" sz="4400" dirty="0"/>
            </a:br>
            <a:r>
              <a:rPr lang="en-US" sz="4400" dirty="0"/>
              <a:t>I am about, let them depart.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AE014-C185-432C-9DA7-24D52A1A29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					Shakespeare, </a:t>
            </a:r>
            <a:r>
              <a:rPr lang="en-US" i="1" dirty="0"/>
              <a:t>Winter’s Tale</a:t>
            </a:r>
          </a:p>
        </p:txBody>
      </p:sp>
    </p:spTree>
    <p:extLst>
      <p:ext uri="{BB962C8B-B14F-4D97-AF65-F5344CB8AC3E}">
        <p14:creationId xmlns:p14="http://schemas.microsoft.com/office/powerpoint/2010/main" val="298122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B92C8-B3A6-4349-B686-AB618FCF1B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Economy, Divine and Human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475951-7CAF-4EE0-8C67-838CC3D25D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12/06/2023</a:t>
            </a:r>
          </a:p>
          <a:p>
            <a:r>
              <a:rPr lang="en-US" dirty="0"/>
              <a:t>The Divine Economy</a:t>
            </a:r>
          </a:p>
        </p:txBody>
      </p:sp>
    </p:spTree>
    <p:extLst>
      <p:ext uri="{BB962C8B-B14F-4D97-AF65-F5344CB8AC3E}">
        <p14:creationId xmlns:p14="http://schemas.microsoft.com/office/powerpoint/2010/main" val="168211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61C7-FCBC-4A4A-81E8-95BB5DA61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5F1F-D80F-4AD1-8328-06E0EEB4A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(1) Prayer</a:t>
            </a:r>
          </a:p>
          <a:p>
            <a:r>
              <a:rPr lang="en-US" dirty="0"/>
              <a:t>(2) Grace and other Immaterial Goods</a:t>
            </a:r>
          </a:p>
          <a:p>
            <a:r>
              <a:rPr lang="en-US" dirty="0"/>
              <a:t>(3) The Economy of the Supernatural Order and the Church</a:t>
            </a:r>
          </a:p>
          <a:p>
            <a:r>
              <a:rPr lang="en-US" dirty="0"/>
              <a:t>(4) The Eschaton and Heaven</a:t>
            </a:r>
          </a:p>
          <a:p>
            <a:r>
              <a:rPr lang="en-US" dirty="0"/>
              <a:t>(5) Eschatological Perfection of the Economy</a:t>
            </a:r>
          </a:p>
          <a:p>
            <a:r>
              <a:rPr lang="en-US" dirty="0"/>
              <a:t>(6) What might Heaven be like; and is it like an Economy?</a:t>
            </a:r>
          </a:p>
          <a:p>
            <a:r>
              <a:rPr lang="en-US" dirty="0"/>
              <a:t>(7) Does Scarcity Remain?</a:t>
            </a:r>
          </a:p>
          <a:p>
            <a:r>
              <a:rPr lang="en-US" dirty="0"/>
              <a:t>(8) The Heavenly Symphony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6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081BD-8948-449D-87AB-6B148B1C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4CE61-38B1-40EB-AE2D-4B3A7AD5C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content and arguments of this lecture are based on extensive conversations with Dr. Margaret Blume </a:t>
            </a:r>
            <a:r>
              <a:rPr lang="en-US" dirty="0" err="1"/>
              <a:t>Freddoso</a:t>
            </a:r>
            <a:r>
              <a:rPr lang="en-US" dirty="0"/>
              <a:t>, Ph.D.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It is required  You do awake your faith. Then all stand still; Or those that think it is unlawful business I am about, let them depart.</vt:lpstr>
      <vt:lpstr>Economy, Divine and Human</vt:lpstr>
      <vt:lpstr>Outline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Economy, Divine and Human</dc:title>
  <dc:creator>Kirk Doran</dc:creator>
  <cp:lastModifiedBy>Kirk Doran</cp:lastModifiedBy>
  <cp:revision>20</cp:revision>
  <dcterms:created xsi:type="dcterms:W3CDTF">2023-12-04T20:11:57Z</dcterms:created>
  <dcterms:modified xsi:type="dcterms:W3CDTF">2023-12-04T20:41:58Z</dcterms:modified>
</cp:coreProperties>
</file>